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72" r:id="rId5"/>
    <p:sldId id="260" r:id="rId6"/>
    <p:sldId id="264" r:id="rId7"/>
    <p:sldId id="265" r:id="rId8"/>
    <p:sldId id="266" r:id="rId9"/>
    <p:sldId id="267" r:id="rId10"/>
    <p:sldId id="273" r:id="rId11"/>
    <p:sldId id="261" r:id="rId12"/>
    <p:sldId id="262" r:id="rId13"/>
    <p:sldId id="263" r:id="rId14"/>
    <p:sldId id="259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94660"/>
  </p:normalViewPr>
  <p:slideViewPr>
    <p:cSldViewPr>
      <p:cViewPr varScale="1">
        <p:scale>
          <a:sx n="83" d="100"/>
          <a:sy n="83" d="100"/>
        </p:scale>
        <p:origin x="135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17-9-2018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17-9-2018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17-9-2018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17-9-2018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17-9-2018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17-9-2018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17-9-2018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17-9-2018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17-9-2018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17-9-2018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17-9-2018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619672" y="1701573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itchFamily="34" charset="0"/>
                <a:cs typeface="Arial" pitchFamily="34" charset="0"/>
              </a:rPr>
              <a:t>Maaien</a:t>
            </a:r>
            <a:endParaRPr lang="nl-NL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Maaiwerk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Maaisel laten liggen of afvoeren?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907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Beheer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Verschralingsbeheer</a:t>
            </a:r>
          </a:p>
          <a:p>
            <a:endParaRPr lang="nl-NL" dirty="0"/>
          </a:p>
          <a:p>
            <a:r>
              <a:rPr lang="nl-NL" dirty="0" smtClean="0"/>
              <a:t>Eigenschappen:</a:t>
            </a:r>
          </a:p>
          <a:p>
            <a:pPr lvl="1"/>
            <a:r>
              <a:rPr lang="nl-NL" dirty="0" smtClean="0"/>
              <a:t>Maaiafval opvangen</a:t>
            </a:r>
          </a:p>
          <a:p>
            <a:pPr lvl="1"/>
            <a:r>
              <a:rPr lang="nl-NL" dirty="0" smtClean="0"/>
              <a:t>Weinig voeding in de bodem</a:t>
            </a:r>
          </a:p>
          <a:p>
            <a:pPr lvl="1"/>
            <a:r>
              <a:rPr lang="nl-NL" dirty="0" smtClean="0"/>
              <a:t>Wilde beplanting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 smtClean="0"/>
              <a:t>Door verschraling krijg je meer bloei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68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Bijmaaien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Meestal met bosmaaier</a:t>
            </a:r>
          </a:p>
          <a:p>
            <a:endParaRPr lang="nl-NL" dirty="0"/>
          </a:p>
          <a:p>
            <a:r>
              <a:rPr lang="nl-NL" dirty="0" smtClean="0"/>
              <a:t>Voorbeelden:</a:t>
            </a:r>
          </a:p>
          <a:p>
            <a:pPr lvl="1"/>
            <a:r>
              <a:rPr lang="nl-NL" dirty="0" smtClean="0"/>
              <a:t>Bomen</a:t>
            </a:r>
          </a:p>
          <a:p>
            <a:pPr lvl="1"/>
            <a:r>
              <a:rPr lang="nl-NL" dirty="0" smtClean="0"/>
              <a:t>Vangrail</a:t>
            </a:r>
          </a:p>
          <a:p>
            <a:pPr lvl="1"/>
            <a:r>
              <a:rPr lang="nl-NL" dirty="0" smtClean="0"/>
              <a:t>Palen</a:t>
            </a:r>
          </a:p>
          <a:p>
            <a:pPr lvl="1"/>
            <a:r>
              <a:rPr lang="nl-NL" dirty="0" smtClean="0"/>
              <a:t>Maaipaaltjes</a:t>
            </a:r>
          </a:p>
          <a:p>
            <a:pPr lvl="1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02021"/>
            <a:ext cx="4283968" cy="285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2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Groeiomstandigheden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Langs wegen zijn groeiomstandigheden voor bijvoorbeeld gras niet altijd optimaal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i="1" dirty="0" smtClean="0"/>
              <a:t>Welke factoren beïnvloeden de groeiomstandigheden?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4675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1376" y="332656"/>
            <a:ext cx="6645424" cy="648072"/>
          </a:xfrm>
        </p:spPr>
        <p:txBody>
          <a:bodyPr/>
          <a:lstStyle/>
          <a:p>
            <a:r>
              <a:rPr lang="nl-NL" dirty="0" smtClean="0"/>
              <a:t>Groeiomstandigheden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Voeding</a:t>
            </a:r>
          </a:p>
          <a:p>
            <a:r>
              <a:rPr lang="nl-NL" dirty="0" smtClean="0"/>
              <a:t>Vocht</a:t>
            </a:r>
          </a:p>
          <a:p>
            <a:r>
              <a:rPr lang="nl-NL" dirty="0"/>
              <a:t>Bodemdichtheid </a:t>
            </a:r>
            <a:r>
              <a:rPr lang="nl-NL" dirty="0" smtClean="0"/>
              <a:t>(lucht/zuurstof)</a:t>
            </a:r>
          </a:p>
          <a:p>
            <a:r>
              <a:rPr lang="nl-NL" dirty="0" smtClean="0"/>
              <a:t>Tred/betreding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67754"/>
            <a:ext cx="4499992" cy="209024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4767754"/>
            <a:ext cx="4499992" cy="209024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7754"/>
            <a:ext cx="4499992" cy="209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Invloed maaiwerk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dirty="0" smtClean="0"/>
              <a:t>Wat heeft het maaien van een berm voor invloed op de groeiomstandigheden?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4455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Invloed maaiwerk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dirty="0" smtClean="0"/>
              <a:t>Wat zijn voor- en nadelen van de verschillende manieren van maaien?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74359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Uitbesteding van 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Gemeentes hebben werk gedeeltelijk in eigen beheer</a:t>
            </a:r>
          </a:p>
          <a:p>
            <a:endParaRPr lang="nl-NL" dirty="0"/>
          </a:p>
          <a:p>
            <a:r>
              <a:rPr lang="nl-NL" dirty="0" smtClean="0"/>
              <a:t>Sommige werken worden uitbesteed, ofwel ‘geprivatiseerd’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62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7400" y="332656"/>
            <a:ext cx="6645424" cy="648072"/>
          </a:xfrm>
        </p:spPr>
        <p:txBody>
          <a:bodyPr/>
          <a:lstStyle/>
          <a:p>
            <a:r>
              <a:rPr lang="nl-NL" dirty="0" smtClean="0"/>
              <a:t>Maaiwerk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Op welke plaatsen komt maaiwerk voor?</a:t>
            </a:r>
          </a:p>
          <a:p>
            <a:pPr lvl="1"/>
            <a:r>
              <a:rPr lang="nl-NL" dirty="0" smtClean="0"/>
              <a:t>Bermen</a:t>
            </a:r>
          </a:p>
          <a:p>
            <a:pPr lvl="1"/>
            <a:r>
              <a:rPr lang="nl-NL" dirty="0" smtClean="0"/>
              <a:t>Parken</a:t>
            </a:r>
          </a:p>
          <a:p>
            <a:pPr lvl="1"/>
            <a:r>
              <a:rPr lang="nl-NL" dirty="0" smtClean="0"/>
              <a:t>Sloten</a:t>
            </a:r>
          </a:p>
          <a:p>
            <a:pPr lvl="1"/>
            <a:r>
              <a:rPr lang="nl-NL" dirty="0" smtClean="0"/>
              <a:t>Poelen en vijvers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Bermen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Natuurlijke functies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Groei- </a:t>
            </a:r>
            <a:r>
              <a:rPr lang="nl-NL" dirty="0"/>
              <a:t>en </a:t>
            </a:r>
            <a:r>
              <a:rPr lang="nl-NL" dirty="0" err="1"/>
              <a:t>leefplaats</a:t>
            </a:r>
            <a:r>
              <a:rPr lang="nl-NL" dirty="0"/>
              <a:t> voor planten en dieren</a:t>
            </a:r>
          </a:p>
          <a:p>
            <a:r>
              <a:rPr lang="nl-NL" dirty="0"/>
              <a:t>Mogelijkheid tot verbreiding</a:t>
            </a:r>
          </a:p>
          <a:p>
            <a:r>
              <a:rPr lang="nl-NL" dirty="0"/>
              <a:t>Onderdeel van voedselketens</a:t>
            </a:r>
          </a:p>
          <a:p>
            <a:r>
              <a:rPr lang="nl-NL" dirty="0"/>
              <a:t>Landschappelijk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424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Bermen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Technische functies</a:t>
            </a:r>
          </a:p>
          <a:p>
            <a:r>
              <a:rPr lang="nl-NL" dirty="0" smtClean="0"/>
              <a:t>Afvoer en infiltratie van regenwater</a:t>
            </a:r>
          </a:p>
          <a:p>
            <a:r>
              <a:rPr lang="nl-NL" dirty="0" smtClean="0"/>
              <a:t>Plaats voor kabels en leidingen</a:t>
            </a:r>
          </a:p>
          <a:p>
            <a:r>
              <a:rPr lang="nl-NL" dirty="0" smtClean="0"/>
              <a:t>Plaats voor verkeersmeubilair</a:t>
            </a:r>
          </a:p>
          <a:p>
            <a:r>
              <a:rPr lang="nl-NL" dirty="0" smtClean="0"/>
              <a:t>Plaats voor vangrail</a:t>
            </a:r>
          </a:p>
          <a:p>
            <a:r>
              <a:rPr lang="nl-NL" dirty="0" smtClean="0"/>
              <a:t>Ruimte voor pechgevallen</a:t>
            </a:r>
          </a:p>
          <a:p>
            <a:r>
              <a:rPr lang="nl-NL" dirty="0" smtClean="0"/>
              <a:t>Plaats voor landschappelijke beplanting als geluidswering</a:t>
            </a:r>
          </a:p>
          <a:p>
            <a:r>
              <a:rPr lang="nl-NL" dirty="0" smtClean="0"/>
              <a:t>Ruimte voor verbreding van de weg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542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Maaiwerk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Welke manieren van maaien zijn er?</a:t>
            </a:r>
          </a:p>
          <a:p>
            <a:pPr lvl="1"/>
            <a:r>
              <a:rPr lang="nl-NL" dirty="0" smtClean="0"/>
              <a:t>Klepelmaaier</a:t>
            </a:r>
          </a:p>
          <a:p>
            <a:pPr lvl="1"/>
            <a:r>
              <a:rPr lang="nl-NL" dirty="0" smtClean="0"/>
              <a:t>Cirkelmaaier</a:t>
            </a:r>
          </a:p>
          <a:p>
            <a:pPr lvl="1"/>
            <a:r>
              <a:rPr lang="nl-NL" dirty="0" smtClean="0"/>
              <a:t>(Messen)kooimaaier</a:t>
            </a:r>
          </a:p>
          <a:p>
            <a:pPr lvl="1"/>
            <a:r>
              <a:rPr lang="nl-NL" dirty="0" smtClean="0"/>
              <a:t>Balkmaaier</a:t>
            </a:r>
          </a:p>
          <a:p>
            <a:pPr lvl="1"/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8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Klepelmaaier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52" y="1700808"/>
            <a:ext cx="6961212" cy="4645987"/>
          </a:xfrm>
        </p:spPr>
      </p:pic>
    </p:spTree>
    <p:extLst>
      <p:ext uri="{BB962C8B-B14F-4D97-AF65-F5344CB8AC3E}">
        <p14:creationId xmlns:p14="http://schemas.microsoft.com/office/powerpoint/2010/main" val="261330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Cirkelmaaier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050" y="1196975"/>
            <a:ext cx="6599749" cy="4929188"/>
          </a:xfrm>
        </p:spPr>
      </p:pic>
    </p:spTree>
    <p:extLst>
      <p:ext uri="{BB962C8B-B14F-4D97-AF65-F5344CB8AC3E}">
        <p14:creationId xmlns:p14="http://schemas.microsoft.com/office/powerpoint/2010/main" val="180222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(Messen)kooimaaier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3" y="2471513"/>
            <a:ext cx="8290707" cy="2973711"/>
          </a:xfrm>
        </p:spPr>
      </p:pic>
    </p:spTree>
    <p:extLst>
      <p:ext uri="{BB962C8B-B14F-4D97-AF65-F5344CB8AC3E}">
        <p14:creationId xmlns:p14="http://schemas.microsoft.com/office/powerpoint/2010/main" val="12041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Balkmaaier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1196975"/>
            <a:ext cx="6572250" cy="4929188"/>
          </a:xfrm>
        </p:spPr>
      </p:pic>
    </p:spTree>
    <p:extLst>
      <p:ext uri="{BB962C8B-B14F-4D97-AF65-F5344CB8AC3E}">
        <p14:creationId xmlns:p14="http://schemas.microsoft.com/office/powerpoint/2010/main" val="292300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193</Words>
  <Application>Microsoft Office PowerPoint</Application>
  <PresentationFormat>Diavoorstelling (4:3)</PresentationFormat>
  <Paragraphs>71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0" baseType="lpstr">
      <vt:lpstr>Arial</vt:lpstr>
      <vt:lpstr>Calibri</vt:lpstr>
      <vt:lpstr>Kantoorthema</vt:lpstr>
      <vt:lpstr>PowerPoint-presentatie</vt:lpstr>
      <vt:lpstr>Maaiwerk</vt:lpstr>
      <vt:lpstr>Bermen</vt:lpstr>
      <vt:lpstr>Bermen</vt:lpstr>
      <vt:lpstr>Maaiwerk</vt:lpstr>
      <vt:lpstr>Klepelmaaier</vt:lpstr>
      <vt:lpstr>Cirkelmaaier</vt:lpstr>
      <vt:lpstr>(Messen)kooimaaier</vt:lpstr>
      <vt:lpstr>Balkmaaier</vt:lpstr>
      <vt:lpstr>Maaiwerk</vt:lpstr>
      <vt:lpstr>Beheer</vt:lpstr>
      <vt:lpstr>Bijmaaien</vt:lpstr>
      <vt:lpstr>Groeiomstandigheden</vt:lpstr>
      <vt:lpstr>Groeiomstandigheden</vt:lpstr>
      <vt:lpstr>Invloed maaiwerk</vt:lpstr>
      <vt:lpstr>Invloed maaiwerk</vt:lpstr>
      <vt:lpstr>Uitbesteding van werk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Leon Rodenburg</cp:lastModifiedBy>
  <cp:revision>19</cp:revision>
  <dcterms:created xsi:type="dcterms:W3CDTF">2013-11-15T15:05:42Z</dcterms:created>
  <dcterms:modified xsi:type="dcterms:W3CDTF">2018-09-17T07:25:41Z</dcterms:modified>
</cp:coreProperties>
</file>